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1" r:id="rId4"/>
    <p:sldId id="260" r:id="rId5"/>
    <p:sldId id="257" r:id="rId6"/>
    <p:sldId id="269" r:id="rId7"/>
    <p:sldId id="267" r:id="rId8"/>
    <p:sldId id="263" r:id="rId9"/>
    <p:sldId id="266" r:id="rId10"/>
    <p:sldId id="262" r:id="rId11"/>
    <p:sldId id="265" r:id="rId12"/>
    <p:sldId id="264" r:id="rId13"/>
    <p:sldId id="268"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86" d="100"/>
          <a:sy n="86" d="100"/>
        </p:scale>
        <p:origin x="330"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C52063-FFBD-2A3D-D9A7-EC289EBDB02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DAA4CD9-770C-8EC4-7DC8-51F0C1DF9E1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1C7024C-5288-6384-AE75-61321FE8B5AF}"/>
              </a:ext>
            </a:extLst>
          </p:cNvPr>
          <p:cNvSpPr>
            <a:spLocks noGrp="1"/>
          </p:cNvSpPr>
          <p:nvPr>
            <p:ph type="dt" sz="half" idx="10"/>
          </p:nvPr>
        </p:nvSpPr>
        <p:spPr/>
        <p:txBody>
          <a:bodyPr/>
          <a:lstStyle/>
          <a:p>
            <a:fld id="{52F77D94-F4BE-4F10-B504-A55EDBEE554C}" type="datetimeFigureOut">
              <a:rPr lang="en-US" smtClean="0"/>
              <a:t>8/4/2024</a:t>
            </a:fld>
            <a:endParaRPr lang="en-US"/>
          </a:p>
        </p:txBody>
      </p:sp>
      <p:sp>
        <p:nvSpPr>
          <p:cNvPr id="5" name="Footer Placeholder 4">
            <a:extLst>
              <a:ext uri="{FF2B5EF4-FFF2-40B4-BE49-F238E27FC236}">
                <a16:creationId xmlns:a16="http://schemas.microsoft.com/office/drawing/2014/main" id="{8A64852D-4DD3-847A-9D49-4E74C87B3D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CB4D57-369C-BCA5-ABE8-0CBE6DC9EF26}"/>
              </a:ext>
            </a:extLst>
          </p:cNvPr>
          <p:cNvSpPr>
            <a:spLocks noGrp="1"/>
          </p:cNvSpPr>
          <p:nvPr>
            <p:ph type="sldNum" sz="quarter" idx="12"/>
          </p:nvPr>
        </p:nvSpPr>
        <p:spPr/>
        <p:txBody>
          <a:bodyPr/>
          <a:lstStyle/>
          <a:p>
            <a:fld id="{0730666B-63E2-4654-9D96-FC8659E7ADD1}" type="slidenum">
              <a:rPr lang="en-US" smtClean="0"/>
              <a:t>‹#›</a:t>
            </a:fld>
            <a:endParaRPr lang="en-US"/>
          </a:p>
        </p:txBody>
      </p:sp>
    </p:spTree>
    <p:extLst>
      <p:ext uri="{BB962C8B-B14F-4D97-AF65-F5344CB8AC3E}">
        <p14:creationId xmlns:p14="http://schemas.microsoft.com/office/powerpoint/2010/main" val="3475107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E7109-7180-4E90-2B6F-673A2E64C94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244D6A9-0534-4C21-AE7B-9321997EFD7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6FD7DCA-A70F-62E5-8624-FBE2917FE5E9}"/>
              </a:ext>
            </a:extLst>
          </p:cNvPr>
          <p:cNvSpPr>
            <a:spLocks noGrp="1"/>
          </p:cNvSpPr>
          <p:nvPr>
            <p:ph type="dt" sz="half" idx="10"/>
          </p:nvPr>
        </p:nvSpPr>
        <p:spPr/>
        <p:txBody>
          <a:bodyPr/>
          <a:lstStyle/>
          <a:p>
            <a:fld id="{52F77D94-F4BE-4F10-B504-A55EDBEE554C}" type="datetimeFigureOut">
              <a:rPr lang="en-US" smtClean="0"/>
              <a:t>8/4/2024</a:t>
            </a:fld>
            <a:endParaRPr lang="en-US"/>
          </a:p>
        </p:txBody>
      </p:sp>
      <p:sp>
        <p:nvSpPr>
          <p:cNvPr id="5" name="Footer Placeholder 4">
            <a:extLst>
              <a:ext uri="{FF2B5EF4-FFF2-40B4-BE49-F238E27FC236}">
                <a16:creationId xmlns:a16="http://schemas.microsoft.com/office/drawing/2014/main" id="{59DEEBF4-3FEC-418A-FE8E-E919F16891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1635E5B-A4FC-0F3C-2708-53C64CD428E3}"/>
              </a:ext>
            </a:extLst>
          </p:cNvPr>
          <p:cNvSpPr>
            <a:spLocks noGrp="1"/>
          </p:cNvSpPr>
          <p:nvPr>
            <p:ph type="sldNum" sz="quarter" idx="12"/>
          </p:nvPr>
        </p:nvSpPr>
        <p:spPr/>
        <p:txBody>
          <a:bodyPr/>
          <a:lstStyle/>
          <a:p>
            <a:fld id="{0730666B-63E2-4654-9D96-FC8659E7ADD1}" type="slidenum">
              <a:rPr lang="en-US" smtClean="0"/>
              <a:t>‹#›</a:t>
            </a:fld>
            <a:endParaRPr lang="en-US"/>
          </a:p>
        </p:txBody>
      </p:sp>
    </p:spTree>
    <p:extLst>
      <p:ext uri="{BB962C8B-B14F-4D97-AF65-F5344CB8AC3E}">
        <p14:creationId xmlns:p14="http://schemas.microsoft.com/office/powerpoint/2010/main" val="37066424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B46F6DA-C550-50F3-0CDC-68A86E64948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3A035A7-E3AA-DF29-B4B1-7F6FC42F3FE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02DA08-9AAC-AAB9-5CF6-8774AAB6051D}"/>
              </a:ext>
            </a:extLst>
          </p:cNvPr>
          <p:cNvSpPr>
            <a:spLocks noGrp="1"/>
          </p:cNvSpPr>
          <p:nvPr>
            <p:ph type="dt" sz="half" idx="10"/>
          </p:nvPr>
        </p:nvSpPr>
        <p:spPr/>
        <p:txBody>
          <a:bodyPr/>
          <a:lstStyle/>
          <a:p>
            <a:fld id="{52F77D94-F4BE-4F10-B504-A55EDBEE554C}" type="datetimeFigureOut">
              <a:rPr lang="en-US" smtClean="0"/>
              <a:t>8/4/2024</a:t>
            </a:fld>
            <a:endParaRPr lang="en-US"/>
          </a:p>
        </p:txBody>
      </p:sp>
      <p:sp>
        <p:nvSpPr>
          <p:cNvPr id="5" name="Footer Placeholder 4">
            <a:extLst>
              <a:ext uri="{FF2B5EF4-FFF2-40B4-BE49-F238E27FC236}">
                <a16:creationId xmlns:a16="http://schemas.microsoft.com/office/drawing/2014/main" id="{62FB2767-1DF1-F63D-E026-E0228BCA03A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A027E80-BFCD-BBDE-A186-B843C71B1537}"/>
              </a:ext>
            </a:extLst>
          </p:cNvPr>
          <p:cNvSpPr>
            <a:spLocks noGrp="1"/>
          </p:cNvSpPr>
          <p:nvPr>
            <p:ph type="sldNum" sz="quarter" idx="12"/>
          </p:nvPr>
        </p:nvSpPr>
        <p:spPr/>
        <p:txBody>
          <a:bodyPr/>
          <a:lstStyle/>
          <a:p>
            <a:fld id="{0730666B-63E2-4654-9D96-FC8659E7ADD1}" type="slidenum">
              <a:rPr lang="en-US" smtClean="0"/>
              <a:t>‹#›</a:t>
            </a:fld>
            <a:endParaRPr lang="en-US"/>
          </a:p>
        </p:txBody>
      </p:sp>
    </p:spTree>
    <p:extLst>
      <p:ext uri="{BB962C8B-B14F-4D97-AF65-F5344CB8AC3E}">
        <p14:creationId xmlns:p14="http://schemas.microsoft.com/office/powerpoint/2010/main" val="943627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0B62E0-1E27-D61C-1445-58CEAE78339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1DA3B3B-EFD5-C553-45FF-E9C1CF8E7E7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6911DF-F20D-739B-74A8-FF9CDA8EFED1}"/>
              </a:ext>
            </a:extLst>
          </p:cNvPr>
          <p:cNvSpPr>
            <a:spLocks noGrp="1"/>
          </p:cNvSpPr>
          <p:nvPr>
            <p:ph type="dt" sz="half" idx="10"/>
          </p:nvPr>
        </p:nvSpPr>
        <p:spPr/>
        <p:txBody>
          <a:bodyPr/>
          <a:lstStyle/>
          <a:p>
            <a:fld id="{52F77D94-F4BE-4F10-B504-A55EDBEE554C}" type="datetimeFigureOut">
              <a:rPr lang="en-US" smtClean="0"/>
              <a:t>8/4/2024</a:t>
            </a:fld>
            <a:endParaRPr lang="en-US"/>
          </a:p>
        </p:txBody>
      </p:sp>
      <p:sp>
        <p:nvSpPr>
          <p:cNvPr id="5" name="Footer Placeholder 4">
            <a:extLst>
              <a:ext uri="{FF2B5EF4-FFF2-40B4-BE49-F238E27FC236}">
                <a16:creationId xmlns:a16="http://schemas.microsoft.com/office/drawing/2014/main" id="{CD6826B2-FAC7-0954-61D7-F4702D85D4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6B2DA6E-13F0-B21E-BCE0-BA3087571D1B}"/>
              </a:ext>
            </a:extLst>
          </p:cNvPr>
          <p:cNvSpPr>
            <a:spLocks noGrp="1"/>
          </p:cNvSpPr>
          <p:nvPr>
            <p:ph type="sldNum" sz="quarter" idx="12"/>
          </p:nvPr>
        </p:nvSpPr>
        <p:spPr/>
        <p:txBody>
          <a:bodyPr/>
          <a:lstStyle/>
          <a:p>
            <a:fld id="{0730666B-63E2-4654-9D96-FC8659E7ADD1}" type="slidenum">
              <a:rPr lang="en-US" smtClean="0"/>
              <a:t>‹#›</a:t>
            </a:fld>
            <a:endParaRPr lang="en-US"/>
          </a:p>
        </p:txBody>
      </p:sp>
    </p:spTree>
    <p:extLst>
      <p:ext uri="{BB962C8B-B14F-4D97-AF65-F5344CB8AC3E}">
        <p14:creationId xmlns:p14="http://schemas.microsoft.com/office/powerpoint/2010/main" val="24279306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1A77F-9551-8BA4-31AD-5FFC7282718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F22C788-2D9B-014F-DC42-8EF73714329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220BFEE-8042-0FDE-0E8B-8AD979DE65C5}"/>
              </a:ext>
            </a:extLst>
          </p:cNvPr>
          <p:cNvSpPr>
            <a:spLocks noGrp="1"/>
          </p:cNvSpPr>
          <p:nvPr>
            <p:ph type="dt" sz="half" idx="10"/>
          </p:nvPr>
        </p:nvSpPr>
        <p:spPr/>
        <p:txBody>
          <a:bodyPr/>
          <a:lstStyle/>
          <a:p>
            <a:fld id="{52F77D94-F4BE-4F10-B504-A55EDBEE554C}" type="datetimeFigureOut">
              <a:rPr lang="en-US" smtClean="0"/>
              <a:t>8/4/2024</a:t>
            </a:fld>
            <a:endParaRPr lang="en-US"/>
          </a:p>
        </p:txBody>
      </p:sp>
      <p:sp>
        <p:nvSpPr>
          <p:cNvPr id="5" name="Footer Placeholder 4">
            <a:extLst>
              <a:ext uri="{FF2B5EF4-FFF2-40B4-BE49-F238E27FC236}">
                <a16:creationId xmlns:a16="http://schemas.microsoft.com/office/drawing/2014/main" id="{E0178957-763B-A185-68A4-BFC8A3E0095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22E892-479E-165F-055E-C57B48D5D89E}"/>
              </a:ext>
            </a:extLst>
          </p:cNvPr>
          <p:cNvSpPr>
            <a:spLocks noGrp="1"/>
          </p:cNvSpPr>
          <p:nvPr>
            <p:ph type="sldNum" sz="quarter" idx="12"/>
          </p:nvPr>
        </p:nvSpPr>
        <p:spPr/>
        <p:txBody>
          <a:bodyPr/>
          <a:lstStyle/>
          <a:p>
            <a:fld id="{0730666B-63E2-4654-9D96-FC8659E7ADD1}" type="slidenum">
              <a:rPr lang="en-US" smtClean="0"/>
              <a:t>‹#›</a:t>
            </a:fld>
            <a:endParaRPr lang="en-US"/>
          </a:p>
        </p:txBody>
      </p:sp>
    </p:spTree>
    <p:extLst>
      <p:ext uri="{BB962C8B-B14F-4D97-AF65-F5344CB8AC3E}">
        <p14:creationId xmlns:p14="http://schemas.microsoft.com/office/powerpoint/2010/main" val="1976206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FA043E-3602-F789-130F-A6DE50AC6EF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097CC6C-67BC-264E-27F5-5B7E6AAA382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2E9F37-8C58-9D49-E7D3-B993D7DDF76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D5F733E-B11A-B155-8CEC-DAEBA3D8EE8C}"/>
              </a:ext>
            </a:extLst>
          </p:cNvPr>
          <p:cNvSpPr>
            <a:spLocks noGrp="1"/>
          </p:cNvSpPr>
          <p:nvPr>
            <p:ph type="dt" sz="half" idx="10"/>
          </p:nvPr>
        </p:nvSpPr>
        <p:spPr/>
        <p:txBody>
          <a:bodyPr/>
          <a:lstStyle/>
          <a:p>
            <a:fld id="{52F77D94-F4BE-4F10-B504-A55EDBEE554C}" type="datetimeFigureOut">
              <a:rPr lang="en-US" smtClean="0"/>
              <a:t>8/4/2024</a:t>
            </a:fld>
            <a:endParaRPr lang="en-US"/>
          </a:p>
        </p:txBody>
      </p:sp>
      <p:sp>
        <p:nvSpPr>
          <p:cNvPr id="6" name="Footer Placeholder 5">
            <a:extLst>
              <a:ext uri="{FF2B5EF4-FFF2-40B4-BE49-F238E27FC236}">
                <a16:creationId xmlns:a16="http://schemas.microsoft.com/office/drawing/2014/main" id="{DBFB6506-D1F9-0F36-4FF4-ED94607C913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F37F3D-A2CF-FAAB-7016-F855B16A0FDE}"/>
              </a:ext>
            </a:extLst>
          </p:cNvPr>
          <p:cNvSpPr>
            <a:spLocks noGrp="1"/>
          </p:cNvSpPr>
          <p:nvPr>
            <p:ph type="sldNum" sz="quarter" idx="12"/>
          </p:nvPr>
        </p:nvSpPr>
        <p:spPr/>
        <p:txBody>
          <a:bodyPr/>
          <a:lstStyle/>
          <a:p>
            <a:fld id="{0730666B-63E2-4654-9D96-FC8659E7ADD1}" type="slidenum">
              <a:rPr lang="en-US" smtClean="0"/>
              <a:t>‹#›</a:t>
            </a:fld>
            <a:endParaRPr lang="en-US"/>
          </a:p>
        </p:txBody>
      </p:sp>
    </p:spTree>
    <p:extLst>
      <p:ext uri="{BB962C8B-B14F-4D97-AF65-F5344CB8AC3E}">
        <p14:creationId xmlns:p14="http://schemas.microsoft.com/office/powerpoint/2010/main" val="3499397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3DE329-91FB-636F-8205-73AC8553FAB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1033A56-FD09-4AFF-9F72-6D51A779530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59A36DB-06FF-6A0E-E033-E774DC6753A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E55AB96-7F71-B2A9-C502-D98BD75E240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EB57027-0FCA-040D-797C-38E920C8382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47E57E0-EABC-8881-2D04-67DEF728740E}"/>
              </a:ext>
            </a:extLst>
          </p:cNvPr>
          <p:cNvSpPr>
            <a:spLocks noGrp="1"/>
          </p:cNvSpPr>
          <p:nvPr>
            <p:ph type="dt" sz="half" idx="10"/>
          </p:nvPr>
        </p:nvSpPr>
        <p:spPr/>
        <p:txBody>
          <a:bodyPr/>
          <a:lstStyle/>
          <a:p>
            <a:fld id="{52F77D94-F4BE-4F10-B504-A55EDBEE554C}" type="datetimeFigureOut">
              <a:rPr lang="en-US" smtClean="0"/>
              <a:t>8/4/2024</a:t>
            </a:fld>
            <a:endParaRPr lang="en-US"/>
          </a:p>
        </p:txBody>
      </p:sp>
      <p:sp>
        <p:nvSpPr>
          <p:cNvPr id="8" name="Footer Placeholder 7">
            <a:extLst>
              <a:ext uri="{FF2B5EF4-FFF2-40B4-BE49-F238E27FC236}">
                <a16:creationId xmlns:a16="http://schemas.microsoft.com/office/drawing/2014/main" id="{8F94BAD2-D4A6-A972-779D-3DD3A393EAF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4B1EC5D-F87A-0406-AE3F-2C86C8B45487}"/>
              </a:ext>
            </a:extLst>
          </p:cNvPr>
          <p:cNvSpPr>
            <a:spLocks noGrp="1"/>
          </p:cNvSpPr>
          <p:nvPr>
            <p:ph type="sldNum" sz="quarter" idx="12"/>
          </p:nvPr>
        </p:nvSpPr>
        <p:spPr/>
        <p:txBody>
          <a:bodyPr/>
          <a:lstStyle/>
          <a:p>
            <a:fld id="{0730666B-63E2-4654-9D96-FC8659E7ADD1}" type="slidenum">
              <a:rPr lang="en-US" smtClean="0"/>
              <a:t>‹#›</a:t>
            </a:fld>
            <a:endParaRPr lang="en-US"/>
          </a:p>
        </p:txBody>
      </p:sp>
    </p:spTree>
    <p:extLst>
      <p:ext uri="{BB962C8B-B14F-4D97-AF65-F5344CB8AC3E}">
        <p14:creationId xmlns:p14="http://schemas.microsoft.com/office/powerpoint/2010/main" val="23515213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65C28-D6B2-B45A-7368-AC769E6D8D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18D9FF3-0755-4DF3-8A6E-60B3187696E4}"/>
              </a:ext>
            </a:extLst>
          </p:cNvPr>
          <p:cNvSpPr>
            <a:spLocks noGrp="1"/>
          </p:cNvSpPr>
          <p:nvPr>
            <p:ph type="dt" sz="half" idx="10"/>
          </p:nvPr>
        </p:nvSpPr>
        <p:spPr/>
        <p:txBody>
          <a:bodyPr/>
          <a:lstStyle/>
          <a:p>
            <a:fld id="{52F77D94-F4BE-4F10-B504-A55EDBEE554C}" type="datetimeFigureOut">
              <a:rPr lang="en-US" smtClean="0"/>
              <a:t>8/4/2024</a:t>
            </a:fld>
            <a:endParaRPr lang="en-US"/>
          </a:p>
        </p:txBody>
      </p:sp>
      <p:sp>
        <p:nvSpPr>
          <p:cNvPr id="4" name="Footer Placeholder 3">
            <a:extLst>
              <a:ext uri="{FF2B5EF4-FFF2-40B4-BE49-F238E27FC236}">
                <a16:creationId xmlns:a16="http://schemas.microsoft.com/office/drawing/2014/main" id="{B55B0E37-2C2B-17B6-BA13-0EFB4DE2464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2A1E20C-8FB3-17A6-277F-F63BAA50DD2E}"/>
              </a:ext>
            </a:extLst>
          </p:cNvPr>
          <p:cNvSpPr>
            <a:spLocks noGrp="1"/>
          </p:cNvSpPr>
          <p:nvPr>
            <p:ph type="sldNum" sz="quarter" idx="12"/>
          </p:nvPr>
        </p:nvSpPr>
        <p:spPr/>
        <p:txBody>
          <a:bodyPr/>
          <a:lstStyle/>
          <a:p>
            <a:fld id="{0730666B-63E2-4654-9D96-FC8659E7ADD1}" type="slidenum">
              <a:rPr lang="en-US" smtClean="0"/>
              <a:t>‹#›</a:t>
            </a:fld>
            <a:endParaRPr lang="en-US"/>
          </a:p>
        </p:txBody>
      </p:sp>
    </p:spTree>
    <p:extLst>
      <p:ext uri="{BB962C8B-B14F-4D97-AF65-F5344CB8AC3E}">
        <p14:creationId xmlns:p14="http://schemas.microsoft.com/office/powerpoint/2010/main" val="3691921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859AFA2-AE5F-9AB8-1DCA-4599CE76B9C2}"/>
              </a:ext>
            </a:extLst>
          </p:cNvPr>
          <p:cNvSpPr>
            <a:spLocks noGrp="1"/>
          </p:cNvSpPr>
          <p:nvPr>
            <p:ph type="dt" sz="half" idx="10"/>
          </p:nvPr>
        </p:nvSpPr>
        <p:spPr/>
        <p:txBody>
          <a:bodyPr/>
          <a:lstStyle/>
          <a:p>
            <a:fld id="{52F77D94-F4BE-4F10-B504-A55EDBEE554C}" type="datetimeFigureOut">
              <a:rPr lang="en-US" smtClean="0"/>
              <a:t>8/4/2024</a:t>
            </a:fld>
            <a:endParaRPr lang="en-US"/>
          </a:p>
        </p:txBody>
      </p:sp>
      <p:sp>
        <p:nvSpPr>
          <p:cNvPr id="3" name="Footer Placeholder 2">
            <a:extLst>
              <a:ext uri="{FF2B5EF4-FFF2-40B4-BE49-F238E27FC236}">
                <a16:creationId xmlns:a16="http://schemas.microsoft.com/office/drawing/2014/main" id="{4DBC2089-F252-087C-E949-43C27CE81DB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30FD705-A893-16A0-3F2F-69BB06EA7A53}"/>
              </a:ext>
            </a:extLst>
          </p:cNvPr>
          <p:cNvSpPr>
            <a:spLocks noGrp="1"/>
          </p:cNvSpPr>
          <p:nvPr>
            <p:ph type="sldNum" sz="quarter" idx="12"/>
          </p:nvPr>
        </p:nvSpPr>
        <p:spPr/>
        <p:txBody>
          <a:bodyPr/>
          <a:lstStyle/>
          <a:p>
            <a:fld id="{0730666B-63E2-4654-9D96-FC8659E7ADD1}" type="slidenum">
              <a:rPr lang="en-US" smtClean="0"/>
              <a:t>‹#›</a:t>
            </a:fld>
            <a:endParaRPr lang="en-US"/>
          </a:p>
        </p:txBody>
      </p:sp>
    </p:spTree>
    <p:extLst>
      <p:ext uri="{BB962C8B-B14F-4D97-AF65-F5344CB8AC3E}">
        <p14:creationId xmlns:p14="http://schemas.microsoft.com/office/powerpoint/2010/main" val="2946054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A7500C-D861-91C0-03F2-E9DA3F2CECE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87FE86D-30A2-71D2-4B6B-5B976B911EA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4F6E49C-E6AD-5BCF-3E22-84791A36EC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F8D7D48-93DE-C63B-BE75-E67216F9FF8E}"/>
              </a:ext>
            </a:extLst>
          </p:cNvPr>
          <p:cNvSpPr>
            <a:spLocks noGrp="1"/>
          </p:cNvSpPr>
          <p:nvPr>
            <p:ph type="dt" sz="half" idx="10"/>
          </p:nvPr>
        </p:nvSpPr>
        <p:spPr/>
        <p:txBody>
          <a:bodyPr/>
          <a:lstStyle/>
          <a:p>
            <a:fld id="{52F77D94-F4BE-4F10-B504-A55EDBEE554C}" type="datetimeFigureOut">
              <a:rPr lang="en-US" smtClean="0"/>
              <a:t>8/4/2024</a:t>
            </a:fld>
            <a:endParaRPr lang="en-US"/>
          </a:p>
        </p:txBody>
      </p:sp>
      <p:sp>
        <p:nvSpPr>
          <p:cNvPr id="6" name="Footer Placeholder 5">
            <a:extLst>
              <a:ext uri="{FF2B5EF4-FFF2-40B4-BE49-F238E27FC236}">
                <a16:creationId xmlns:a16="http://schemas.microsoft.com/office/drawing/2014/main" id="{CD35359E-62E4-B2EE-195A-482149CB037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6115E0-81AD-D207-76A0-07AD10313A06}"/>
              </a:ext>
            </a:extLst>
          </p:cNvPr>
          <p:cNvSpPr>
            <a:spLocks noGrp="1"/>
          </p:cNvSpPr>
          <p:nvPr>
            <p:ph type="sldNum" sz="quarter" idx="12"/>
          </p:nvPr>
        </p:nvSpPr>
        <p:spPr/>
        <p:txBody>
          <a:bodyPr/>
          <a:lstStyle/>
          <a:p>
            <a:fld id="{0730666B-63E2-4654-9D96-FC8659E7ADD1}" type="slidenum">
              <a:rPr lang="en-US" smtClean="0"/>
              <a:t>‹#›</a:t>
            </a:fld>
            <a:endParaRPr lang="en-US"/>
          </a:p>
        </p:txBody>
      </p:sp>
    </p:spTree>
    <p:extLst>
      <p:ext uri="{BB962C8B-B14F-4D97-AF65-F5344CB8AC3E}">
        <p14:creationId xmlns:p14="http://schemas.microsoft.com/office/powerpoint/2010/main" val="991511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40999-3AD1-2FA4-64BF-96C3FDA4B36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B85F8C1-8C9F-54AF-BBE8-20074AA23FC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74B6AFCA-6D27-DF67-A0D2-4AE71F8E57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A710610-984D-B64B-1A54-AB51CCA4ADD9}"/>
              </a:ext>
            </a:extLst>
          </p:cNvPr>
          <p:cNvSpPr>
            <a:spLocks noGrp="1"/>
          </p:cNvSpPr>
          <p:nvPr>
            <p:ph type="dt" sz="half" idx="10"/>
          </p:nvPr>
        </p:nvSpPr>
        <p:spPr/>
        <p:txBody>
          <a:bodyPr/>
          <a:lstStyle/>
          <a:p>
            <a:fld id="{52F77D94-F4BE-4F10-B504-A55EDBEE554C}" type="datetimeFigureOut">
              <a:rPr lang="en-US" smtClean="0"/>
              <a:t>8/4/2024</a:t>
            </a:fld>
            <a:endParaRPr lang="en-US"/>
          </a:p>
        </p:txBody>
      </p:sp>
      <p:sp>
        <p:nvSpPr>
          <p:cNvPr id="6" name="Footer Placeholder 5">
            <a:extLst>
              <a:ext uri="{FF2B5EF4-FFF2-40B4-BE49-F238E27FC236}">
                <a16:creationId xmlns:a16="http://schemas.microsoft.com/office/drawing/2014/main" id="{DBC0BA5F-835F-0FD0-FBF6-1B4197429CC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83146B-61E4-B867-FBAB-09580AADC7F9}"/>
              </a:ext>
            </a:extLst>
          </p:cNvPr>
          <p:cNvSpPr>
            <a:spLocks noGrp="1"/>
          </p:cNvSpPr>
          <p:nvPr>
            <p:ph type="sldNum" sz="quarter" idx="12"/>
          </p:nvPr>
        </p:nvSpPr>
        <p:spPr/>
        <p:txBody>
          <a:bodyPr/>
          <a:lstStyle/>
          <a:p>
            <a:fld id="{0730666B-63E2-4654-9D96-FC8659E7ADD1}" type="slidenum">
              <a:rPr lang="en-US" smtClean="0"/>
              <a:t>‹#›</a:t>
            </a:fld>
            <a:endParaRPr lang="en-US"/>
          </a:p>
        </p:txBody>
      </p:sp>
    </p:spTree>
    <p:extLst>
      <p:ext uri="{BB962C8B-B14F-4D97-AF65-F5344CB8AC3E}">
        <p14:creationId xmlns:p14="http://schemas.microsoft.com/office/powerpoint/2010/main" val="3216486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2C0C281-919B-19DF-1B40-606AA28EC3E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261F72A-3F24-D0B9-A385-301B9CCEFA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7D8B1B7-BFEE-17F8-C255-62B07FFD723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F77D94-F4BE-4F10-B504-A55EDBEE554C}" type="datetimeFigureOut">
              <a:rPr lang="en-US" smtClean="0"/>
              <a:t>8/4/2024</a:t>
            </a:fld>
            <a:endParaRPr lang="en-US"/>
          </a:p>
        </p:txBody>
      </p:sp>
      <p:sp>
        <p:nvSpPr>
          <p:cNvPr id="5" name="Footer Placeholder 4">
            <a:extLst>
              <a:ext uri="{FF2B5EF4-FFF2-40B4-BE49-F238E27FC236}">
                <a16:creationId xmlns:a16="http://schemas.microsoft.com/office/drawing/2014/main" id="{A3484FA2-78BA-450E-9F81-B4F8B57E36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D46F172-4A8F-FCB2-B62B-8168A678817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730666B-63E2-4654-9D96-FC8659E7ADD1}" type="slidenum">
              <a:rPr lang="en-US" smtClean="0"/>
              <a:t>‹#›</a:t>
            </a:fld>
            <a:endParaRPr lang="en-US"/>
          </a:p>
        </p:txBody>
      </p:sp>
    </p:spTree>
    <p:extLst>
      <p:ext uri="{BB962C8B-B14F-4D97-AF65-F5344CB8AC3E}">
        <p14:creationId xmlns:p14="http://schemas.microsoft.com/office/powerpoint/2010/main" val="21399297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mailto:akolahdouzan@gmail.com"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CF157A-5BF2-33AE-9107-5A004AAB689D}"/>
              </a:ext>
            </a:extLst>
          </p:cNvPr>
          <p:cNvSpPr>
            <a:spLocks noGrp="1"/>
          </p:cNvSpPr>
          <p:nvPr>
            <p:ph type="ctrTitle"/>
          </p:nvPr>
        </p:nvSpPr>
        <p:spPr/>
        <p:txBody>
          <a:bodyPr/>
          <a:lstStyle/>
          <a:p>
            <a:r>
              <a:rPr lang="en-US" dirty="0"/>
              <a:t>Fertility Issue in Iran</a:t>
            </a:r>
          </a:p>
        </p:txBody>
      </p:sp>
      <p:sp>
        <p:nvSpPr>
          <p:cNvPr id="3" name="Subtitle 2">
            <a:extLst>
              <a:ext uri="{FF2B5EF4-FFF2-40B4-BE49-F238E27FC236}">
                <a16:creationId xmlns:a16="http://schemas.microsoft.com/office/drawing/2014/main" id="{3B47E7C5-9A15-ECD9-2BBC-DE2994CF95F2}"/>
              </a:ext>
            </a:extLst>
          </p:cNvPr>
          <p:cNvSpPr>
            <a:spLocks noGrp="1"/>
          </p:cNvSpPr>
          <p:nvPr>
            <p:ph type="subTitle" idx="1"/>
          </p:nvPr>
        </p:nvSpPr>
        <p:spPr/>
        <p:txBody>
          <a:bodyPr/>
          <a:lstStyle/>
          <a:p>
            <a:r>
              <a:rPr lang="en-US" dirty="0"/>
              <a:t>Seyed Ali Kolahdouzan</a:t>
            </a:r>
          </a:p>
        </p:txBody>
      </p:sp>
    </p:spTree>
    <p:extLst>
      <p:ext uri="{BB962C8B-B14F-4D97-AF65-F5344CB8AC3E}">
        <p14:creationId xmlns:p14="http://schemas.microsoft.com/office/powerpoint/2010/main" val="231177961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4CB7AE1-6DBA-F067-3DC3-36CD482FB06B}"/>
              </a:ext>
            </a:extLst>
          </p:cNvPr>
          <p:cNvSpPr>
            <a:spLocks noGrp="1"/>
          </p:cNvSpPr>
          <p:nvPr>
            <p:ph idx="1"/>
          </p:nvPr>
        </p:nvSpPr>
        <p:spPr>
          <a:xfrm>
            <a:off x="576943" y="283029"/>
            <a:ext cx="10776857" cy="5893934"/>
          </a:xfrm>
        </p:spPr>
        <p:txBody>
          <a:bodyPr/>
          <a:lstStyle/>
          <a:p>
            <a:pPr marL="0" indent="0">
              <a:buNone/>
            </a:pPr>
            <a:endParaRPr lang="en-US" dirty="0"/>
          </a:p>
          <a:p>
            <a:pPr marL="0" indent="0">
              <a:buNone/>
            </a:pPr>
            <a:endParaRPr lang="en-US" dirty="0"/>
          </a:p>
          <a:p>
            <a:pPr marL="0" indent="0">
              <a:buNone/>
            </a:pPr>
            <a:endParaRPr lang="en-US" dirty="0"/>
          </a:p>
          <a:p>
            <a:pPr marL="0" indent="0" algn="ctr">
              <a:buNone/>
            </a:pPr>
            <a:endParaRPr lang="en-US" dirty="0"/>
          </a:p>
          <a:p>
            <a:pPr marL="0" indent="0" algn="ctr">
              <a:buNone/>
            </a:pPr>
            <a:endParaRPr lang="en-US" dirty="0"/>
          </a:p>
          <a:p>
            <a:pPr marL="0" indent="0" algn="ctr">
              <a:buNone/>
            </a:pPr>
            <a:r>
              <a:rPr lang="en-US" sz="4000" dirty="0"/>
              <a:t>Marriage and having a child is not a solution but a </a:t>
            </a:r>
            <a:r>
              <a:rPr lang="en-US" sz="4000" dirty="0">
                <a:solidFill>
                  <a:srgbClr val="FF0000"/>
                </a:solidFill>
              </a:rPr>
              <a:t>value</a:t>
            </a:r>
            <a:r>
              <a:rPr lang="en-US" sz="4000" dirty="0"/>
              <a:t>.</a:t>
            </a:r>
          </a:p>
        </p:txBody>
      </p:sp>
    </p:spTree>
    <p:extLst>
      <p:ext uri="{BB962C8B-B14F-4D97-AF65-F5344CB8AC3E}">
        <p14:creationId xmlns:p14="http://schemas.microsoft.com/office/powerpoint/2010/main" val="1626635015"/>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F8E20D-1C2B-6D12-BB22-8B0FBCB1AD35}"/>
              </a:ext>
            </a:extLst>
          </p:cNvPr>
          <p:cNvSpPr>
            <a:spLocks noGrp="1"/>
          </p:cNvSpPr>
          <p:nvPr>
            <p:ph idx="1"/>
          </p:nvPr>
        </p:nvSpPr>
        <p:spPr>
          <a:xfrm>
            <a:off x="863600" y="254000"/>
            <a:ext cx="10490200" cy="5922963"/>
          </a:xfrm>
        </p:spPr>
        <p:txBody>
          <a:bodyPr/>
          <a:lstStyle/>
          <a:p>
            <a:endParaRPr lang="en-US" dirty="0"/>
          </a:p>
          <a:p>
            <a:endParaRPr lang="en-US" dirty="0"/>
          </a:p>
          <a:p>
            <a:endParaRPr lang="en-US" dirty="0"/>
          </a:p>
          <a:p>
            <a:pPr marL="0" indent="0" algn="ctr">
              <a:buNone/>
            </a:pPr>
            <a:endParaRPr lang="en-US" dirty="0"/>
          </a:p>
          <a:p>
            <a:pPr marL="0" indent="0" algn="ctr">
              <a:buNone/>
            </a:pPr>
            <a:endParaRPr lang="en-US" dirty="0"/>
          </a:p>
          <a:p>
            <a:pPr marL="0" indent="0" algn="ctr">
              <a:buNone/>
            </a:pPr>
            <a:r>
              <a:rPr lang="en-US" sz="4000" dirty="0"/>
              <a:t>Happy marriage is good but not enough; a </a:t>
            </a:r>
            <a:r>
              <a:rPr lang="en-US" sz="4000" dirty="0">
                <a:solidFill>
                  <a:srgbClr val="FF0000"/>
                </a:solidFill>
              </a:rPr>
              <a:t>happy</a:t>
            </a:r>
            <a:r>
              <a:rPr lang="en-US" sz="4000" dirty="0"/>
              <a:t> </a:t>
            </a:r>
            <a:r>
              <a:rPr lang="en-US" sz="4000" dirty="0">
                <a:solidFill>
                  <a:srgbClr val="FF0000"/>
                </a:solidFill>
              </a:rPr>
              <a:t>fertile marriage </a:t>
            </a:r>
            <a:r>
              <a:rPr lang="en-US" sz="4000" dirty="0"/>
              <a:t>is good and enough. </a:t>
            </a:r>
          </a:p>
        </p:txBody>
      </p:sp>
    </p:spTree>
    <p:extLst>
      <p:ext uri="{BB962C8B-B14F-4D97-AF65-F5344CB8AC3E}">
        <p14:creationId xmlns:p14="http://schemas.microsoft.com/office/powerpoint/2010/main" val="2439208352"/>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F4E55B7-D7A9-BE9B-1149-C26D68A08716}"/>
              </a:ext>
            </a:extLst>
          </p:cNvPr>
          <p:cNvSpPr>
            <a:spLocks noGrp="1"/>
          </p:cNvSpPr>
          <p:nvPr>
            <p:ph idx="1"/>
          </p:nvPr>
        </p:nvSpPr>
        <p:spPr>
          <a:xfrm>
            <a:off x="711200" y="345440"/>
            <a:ext cx="10642600" cy="5831523"/>
          </a:xfrm>
        </p:spPr>
        <p:txBody>
          <a:bodyPr/>
          <a:lstStyle/>
          <a:p>
            <a:pPr marL="0" indent="0">
              <a:buNone/>
            </a:pPr>
            <a:endParaRPr lang="en-US" dirty="0"/>
          </a:p>
          <a:p>
            <a:pPr marL="0" indent="0">
              <a:buNone/>
            </a:pPr>
            <a:endParaRPr lang="en-US" dirty="0"/>
          </a:p>
          <a:p>
            <a:pPr marL="0" indent="0" algn="ctr">
              <a:buNone/>
            </a:pPr>
            <a:endParaRPr lang="en-US" dirty="0"/>
          </a:p>
          <a:p>
            <a:pPr marL="0" indent="0" algn="ctr">
              <a:buNone/>
            </a:pPr>
            <a:endParaRPr lang="en-US" dirty="0"/>
          </a:p>
          <a:p>
            <a:pPr marL="0" indent="0" algn="ctr">
              <a:buNone/>
            </a:pPr>
            <a:endParaRPr lang="en-US" dirty="0"/>
          </a:p>
          <a:p>
            <a:pPr marL="0" indent="0" algn="ctr">
              <a:buNone/>
            </a:pPr>
            <a:r>
              <a:rPr lang="en-US" sz="4000" dirty="0"/>
              <a:t>It should become a </a:t>
            </a:r>
            <a:r>
              <a:rPr lang="en-US" sz="4000" dirty="0">
                <a:solidFill>
                  <a:srgbClr val="FF0000"/>
                </a:solidFill>
              </a:rPr>
              <a:t>cultural value</a:t>
            </a:r>
            <a:r>
              <a:rPr lang="en-US" sz="4000" dirty="0"/>
              <a:t>; start from before kindergarten.</a:t>
            </a:r>
          </a:p>
        </p:txBody>
      </p:sp>
    </p:spTree>
    <p:extLst>
      <p:ext uri="{BB962C8B-B14F-4D97-AF65-F5344CB8AC3E}">
        <p14:creationId xmlns:p14="http://schemas.microsoft.com/office/powerpoint/2010/main" val="3374639884"/>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44A846B-808F-7DCF-CE6B-B8D589A68263}"/>
              </a:ext>
            </a:extLst>
          </p:cNvPr>
          <p:cNvSpPr>
            <a:spLocks noGrp="1"/>
          </p:cNvSpPr>
          <p:nvPr>
            <p:ph idx="1"/>
          </p:nvPr>
        </p:nvSpPr>
        <p:spPr>
          <a:xfrm>
            <a:off x="838200" y="992505"/>
            <a:ext cx="10515600" cy="4351338"/>
          </a:xfrm>
        </p:spPr>
        <p:txBody>
          <a:bodyPr/>
          <a:lstStyle/>
          <a:p>
            <a:pPr marL="0" indent="0">
              <a:buNone/>
            </a:pPr>
            <a:endParaRPr lang="en-US" dirty="0"/>
          </a:p>
          <a:p>
            <a:pPr marL="0" indent="0">
              <a:buNone/>
            </a:pPr>
            <a:endParaRPr lang="en-US" dirty="0"/>
          </a:p>
          <a:p>
            <a:pPr marL="0" indent="0" algn="ctr">
              <a:buNone/>
            </a:pPr>
            <a:r>
              <a:rPr lang="en-US" sz="5400" dirty="0"/>
              <a:t>Thank You</a:t>
            </a:r>
          </a:p>
          <a:p>
            <a:pPr marL="0" indent="0" algn="ctr">
              <a:buNone/>
            </a:pPr>
            <a:r>
              <a:rPr lang="en-US" dirty="0">
                <a:hlinkClick r:id="rId2"/>
              </a:rPr>
              <a:t>akolahdouzan@gmail.com</a:t>
            </a:r>
            <a:endParaRPr lang="en-US" dirty="0"/>
          </a:p>
          <a:p>
            <a:pPr marL="0" indent="0" algn="ctr">
              <a:buNone/>
            </a:pPr>
            <a:r>
              <a:rPr lang="en-US" dirty="0"/>
              <a:t>@kolahdouzan.a</a:t>
            </a:r>
          </a:p>
          <a:p>
            <a:pPr marL="0" indent="0">
              <a:buNone/>
            </a:pPr>
            <a:endParaRPr lang="en-US" dirty="0"/>
          </a:p>
        </p:txBody>
      </p:sp>
    </p:spTree>
    <p:extLst>
      <p:ext uri="{BB962C8B-B14F-4D97-AF65-F5344CB8AC3E}">
        <p14:creationId xmlns:p14="http://schemas.microsoft.com/office/powerpoint/2010/main" val="3868407772"/>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2F69E-C465-2F0D-4939-1D9187110656}"/>
              </a:ext>
            </a:extLst>
          </p:cNvPr>
          <p:cNvSpPr>
            <a:spLocks noGrp="1"/>
          </p:cNvSpPr>
          <p:nvPr>
            <p:ph type="title"/>
          </p:nvPr>
        </p:nvSpPr>
        <p:spPr>
          <a:xfrm>
            <a:off x="141514" y="3664947"/>
            <a:ext cx="2242457" cy="47082"/>
          </a:xfrm>
        </p:spPr>
        <p:txBody>
          <a:bodyPr>
            <a:noAutofit/>
          </a:bodyPr>
          <a:lstStyle/>
          <a:p>
            <a:r>
              <a:rPr lang="en-US" sz="3200" dirty="0"/>
              <a:t>Fertility rate, total (births per woman) - Iran, Islamic Rep.</a:t>
            </a:r>
          </a:p>
        </p:txBody>
      </p:sp>
      <p:pic>
        <p:nvPicPr>
          <p:cNvPr id="5" name="Content Placeholder 4">
            <a:extLst>
              <a:ext uri="{FF2B5EF4-FFF2-40B4-BE49-F238E27FC236}">
                <a16:creationId xmlns:a16="http://schemas.microsoft.com/office/drawing/2014/main" id="{0C89D076-2B2E-2310-768E-539853D3E1E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54207" y="526053"/>
            <a:ext cx="9937794" cy="6331675"/>
          </a:xfrm>
        </p:spPr>
      </p:pic>
      <p:pic>
        <p:nvPicPr>
          <p:cNvPr id="6" name="Picture 5">
            <a:extLst>
              <a:ext uri="{FF2B5EF4-FFF2-40B4-BE49-F238E27FC236}">
                <a16:creationId xmlns:a16="http://schemas.microsoft.com/office/drawing/2014/main" id="{D9E855CF-466F-1AC3-A2E9-B7874114128F}"/>
              </a:ext>
            </a:extLst>
          </p:cNvPr>
          <p:cNvPicPr>
            <a:picLocks noChangeAspect="1"/>
          </p:cNvPicPr>
          <p:nvPr/>
        </p:nvPicPr>
        <p:blipFill>
          <a:blip r:embed="rId3"/>
          <a:stretch>
            <a:fillRect/>
          </a:stretch>
        </p:blipFill>
        <p:spPr>
          <a:xfrm>
            <a:off x="141514" y="1788660"/>
            <a:ext cx="2085738" cy="412297"/>
          </a:xfrm>
          <a:prstGeom prst="rect">
            <a:avLst/>
          </a:prstGeom>
        </p:spPr>
      </p:pic>
    </p:spTree>
    <p:extLst>
      <p:ext uri="{BB962C8B-B14F-4D97-AF65-F5344CB8AC3E}">
        <p14:creationId xmlns:p14="http://schemas.microsoft.com/office/powerpoint/2010/main" val="3167267114"/>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66B76BB-E5F3-15E2-437C-D9EC0DAED339}"/>
              </a:ext>
            </a:extLst>
          </p:cNvPr>
          <p:cNvSpPr>
            <a:spLocks noGrp="1"/>
          </p:cNvSpPr>
          <p:nvPr>
            <p:ph idx="1"/>
          </p:nvPr>
        </p:nvSpPr>
        <p:spPr>
          <a:xfrm>
            <a:off x="566057" y="381000"/>
            <a:ext cx="10787743" cy="5795963"/>
          </a:xfrm>
        </p:spPr>
        <p:txBody>
          <a:bodyPr/>
          <a:lstStyle/>
          <a:p>
            <a:pPr marL="0" indent="0">
              <a:buNone/>
            </a:pPr>
            <a:endParaRPr kumimoji="0" lang="en-US"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a:p>
            <a:pPr marL="0" indent="0">
              <a:buNone/>
            </a:pPr>
            <a:endParaRPr lang="en-US" sz="4400" dirty="0">
              <a:solidFill>
                <a:prstClr val="black"/>
              </a:solidFill>
              <a:latin typeface="Calibri Light" panose="020F0302020204030204"/>
              <a:ea typeface="+mj-ea"/>
              <a:cs typeface="+mj-cs"/>
            </a:endParaRPr>
          </a:p>
          <a:p>
            <a:pPr marL="0" indent="0" algn="ctr">
              <a:buNone/>
            </a:pPr>
            <a:endParaRPr kumimoji="0" lang="en-US" sz="4400" b="0" i="0" u="none" strike="noStrike" kern="1200" cap="none" spc="0" normalizeH="0" baseline="0" noProof="0" dirty="0">
              <a:ln>
                <a:noFill/>
              </a:ln>
              <a:solidFill>
                <a:prstClr val="black"/>
              </a:solidFill>
              <a:effectLst/>
              <a:uLnTx/>
              <a:uFillTx/>
              <a:latin typeface="Calibri Light" panose="020F0302020204030204"/>
              <a:ea typeface="+mj-ea"/>
              <a:cs typeface="+mj-cs"/>
            </a:endParaRPr>
          </a:p>
          <a:p>
            <a:pPr marL="0" indent="0" algn="ctr">
              <a:buNone/>
            </a:pPr>
            <a:r>
              <a:rPr kumimoji="0" lang="en-US" sz="4400" b="1" i="0" u="none" strike="noStrike" kern="1200" cap="none" spc="0" normalizeH="0" baseline="0" noProof="0" dirty="0">
                <a:ln>
                  <a:noFill/>
                </a:ln>
                <a:solidFill>
                  <a:prstClr val="black"/>
                </a:solidFill>
                <a:effectLst/>
                <a:uLnTx/>
                <a:uFillTx/>
                <a:latin typeface="Calibri Light" panose="020F0302020204030204"/>
                <a:ea typeface="+mj-ea"/>
                <a:cs typeface="+mj-cs"/>
              </a:rPr>
              <a:t>Why Iranian women bare less child?</a:t>
            </a:r>
            <a:endParaRPr lang="en-US" b="1" dirty="0"/>
          </a:p>
          <a:p>
            <a:pPr marL="0" indent="0">
              <a:buNone/>
            </a:pPr>
            <a:endParaRPr lang="en-US" dirty="0"/>
          </a:p>
          <a:p>
            <a:pPr marL="0" indent="0">
              <a:buNone/>
            </a:pPr>
            <a:endParaRPr lang="en-US" dirty="0"/>
          </a:p>
        </p:txBody>
      </p:sp>
    </p:spTree>
    <p:extLst>
      <p:ext uri="{BB962C8B-B14F-4D97-AF65-F5344CB8AC3E}">
        <p14:creationId xmlns:p14="http://schemas.microsoft.com/office/powerpoint/2010/main" val="2760637736"/>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1835AD-50D0-292E-3A68-5AE8117B8DD6}"/>
              </a:ext>
            </a:extLst>
          </p:cNvPr>
          <p:cNvSpPr>
            <a:spLocks noGrp="1"/>
          </p:cNvSpPr>
          <p:nvPr>
            <p:ph idx="1"/>
          </p:nvPr>
        </p:nvSpPr>
        <p:spPr>
          <a:xfrm>
            <a:off x="304800" y="228600"/>
            <a:ext cx="11495314" cy="6411685"/>
          </a:xfrm>
        </p:spPr>
        <p:txBody>
          <a:bodyPr>
            <a:normAutofit fontScale="70000" lnSpcReduction="20000"/>
          </a:bodyPr>
          <a:lstStyle/>
          <a:p>
            <a:r>
              <a:rPr lang="en-US" dirty="0"/>
              <a:t>Cultural norms</a:t>
            </a:r>
          </a:p>
          <a:p>
            <a:r>
              <a:rPr lang="en-US" dirty="0">
                <a:solidFill>
                  <a:srgbClr val="FF0000"/>
                </a:solidFill>
              </a:rPr>
              <a:t>Economical pressure for raising a child</a:t>
            </a:r>
          </a:p>
          <a:p>
            <a:r>
              <a:rPr lang="en-US" dirty="0"/>
              <a:t>Social motivations</a:t>
            </a:r>
          </a:p>
          <a:p>
            <a:r>
              <a:rPr lang="en-US" dirty="0">
                <a:solidFill>
                  <a:srgbClr val="FF0000"/>
                </a:solidFill>
              </a:rPr>
              <a:t>Women’s education</a:t>
            </a:r>
            <a:r>
              <a:rPr lang="fa-IR" dirty="0">
                <a:solidFill>
                  <a:srgbClr val="FF0000"/>
                </a:solidFill>
              </a:rPr>
              <a:t> </a:t>
            </a:r>
            <a:r>
              <a:rPr lang="en-US" dirty="0">
                <a:solidFill>
                  <a:srgbClr val="FF0000"/>
                </a:solidFill>
              </a:rPr>
              <a:t>&amp; career  </a:t>
            </a:r>
          </a:p>
          <a:p>
            <a:r>
              <a:rPr lang="en-US" dirty="0"/>
              <a:t>Survival of offsprings </a:t>
            </a:r>
          </a:p>
          <a:p>
            <a:r>
              <a:rPr lang="en-US" dirty="0">
                <a:solidFill>
                  <a:srgbClr val="FF0000"/>
                </a:solidFill>
              </a:rPr>
              <a:t>Housewife: a low-class career</a:t>
            </a:r>
          </a:p>
          <a:p>
            <a:r>
              <a:rPr lang="en-US" dirty="0"/>
              <a:t>Comfort and wellbeing</a:t>
            </a:r>
          </a:p>
          <a:p>
            <a:r>
              <a:rPr lang="en-US" dirty="0">
                <a:solidFill>
                  <a:srgbClr val="FF0000"/>
                </a:solidFill>
              </a:rPr>
              <a:t>Avoidance of hardship</a:t>
            </a:r>
          </a:p>
          <a:p>
            <a:r>
              <a:rPr lang="en-US" dirty="0"/>
              <a:t>Fear of future</a:t>
            </a:r>
          </a:p>
          <a:p>
            <a:r>
              <a:rPr lang="en-US" dirty="0">
                <a:solidFill>
                  <a:srgbClr val="FF0000"/>
                </a:solidFill>
              </a:rPr>
              <a:t>singlehood</a:t>
            </a:r>
          </a:p>
          <a:p>
            <a:r>
              <a:rPr lang="en-US" dirty="0"/>
              <a:t>Increase of marriage age</a:t>
            </a:r>
          </a:p>
          <a:p>
            <a:r>
              <a:rPr lang="en-US" dirty="0">
                <a:solidFill>
                  <a:srgbClr val="FF0000"/>
                </a:solidFill>
              </a:rPr>
              <a:t>New styles of marriage: White marriage</a:t>
            </a:r>
          </a:p>
          <a:p>
            <a:r>
              <a:rPr lang="en-US" dirty="0"/>
              <a:t>Media and social education</a:t>
            </a:r>
          </a:p>
          <a:p>
            <a:r>
              <a:rPr lang="en-US" dirty="0">
                <a:solidFill>
                  <a:srgbClr val="FF0000"/>
                </a:solidFill>
              </a:rPr>
              <a:t>Allocating facilities to one child instead of dividing facilities to several children</a:t>
            </a:r>
            <a:endParaRPr lang="fa-IR" dirty="0">
              <a:solidFill>
                <a:srgbClr val="FF0000"/>
              </a:solidFill>
            </a:endParaRPr>
          </a:p>
          <a:p>
            <a:r>
              <a:rPr lang="en-US" dirty="0"/>
              <a:t>Lack of awareness of the problems of single children</a:t>
            </a:r>
          </a:p>
          <a:p>
            <a:r>
              <a:rPr lang="en-US" dirty="0">
                <a:solidFill>
                  <a:srgbClr val="FF0000"/>
                </a:solidFill>
              </a:rPr>
              <a:t>Western lifestyle</a:t>
            </a:r>
          </a:p>
          <a:p>
            <a:r>
              <a:rPr lang="en-US" dirty="0"/>
              <a:t>Meaning of marriage and family</a:t>
            </a:r>
          </a:p>
          <a:p>
            <a:r>
              <a:rPr lang="en-US" dirty="0">
                <a:solidFill>
                  <a:srgbClr val="FF0000"/>
                </a:solidFill>
              </a:rPr>
              <a:t>Hopelessness, anxiety, depression, insecurity, etc.</a:t>
            </a:r>
          </a:p>
          <a:p>
            <a:endParaRPr lang="en-US" dirty="0"/>
          </a:p>
          <a:p>
            <a:endParaRPr lang="en-US" dirty="0"/>
          </a:p>
        </p:txBody>
      </p:sp>
    </p:spTree>
    <p:extLst>
      <p:ext uri="{BB962C8B-B14F-4D97-AF65-F5344CB8AC3E}">
        <p14:creationId xmlns:p14="http://schemas.microsoft.com/office/powerpoint/2010/main" val="25191304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 calcmode="lin" valueType="num">
                                      <p:cBhvr additive="base">
                                        <p:cTn id="42"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nodeType="clickEffect">
                                  <p:stCondLst>
                                    <p:cond delay="0"/>
                                  </p:stCondLst>
                                  <p:childTnLst>
                                    <p:set>
                                      <p:cBhvr>
                                        <p:cTn id="47" dur="1" fill="hold">
                                          <p:stCondLst>
                                            <p:cond delay="0"/>
                                          </p:stCondLst>
                                        </p:cTn>
                                        <p:tgtEl>
                                          <p:spTgt spid="3">
                                            <p:txEl>
                                              <p:pRg st="6" end="6"/>
                                            </p:txEl>
                                          </p:spTgt>
                                        </p:tgtEl>
                                        <p:attrNameLst>
                                          <p:attrName>style.visibility</p:attrName>
                                        </p:attrNameLst>
                                      </p:cBhvr>
                                      <p:to>
                                        <p:strVal val="visible"/>
                                      </p:to>
                                    </p:set>
                                    <p:animEffect transition="in" filter="fade">
                                      <p:cBhvr>
                                        <p:cTn id="48" dur="1000"/>
                                        <p:tgtEl>
                                          <p:spTgt spid="3">
                                            <p:txEl>
                                              <p:pRg st="6" end="6"/>
                                            </p:txEl>
                                          </p:spTgt>
                                        </p:tgtEl>
                                      </p:cBhvr>
                                    </p:animEffect>
                                    <p:anim calcmode="lin" valueType="num">
                                      <p:cBhvr>
                                        <p:cTn id="4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Effect transition="in" filter="fade">
                                      <p:cBhvr>
                                        <p:cTn id="55" dur="1000"/>
                                        <p:tgtEl>
                                          <p:spTgt spid="3">
                                            <p:txEl>
                                              <p:pRg st="7" end="7"/>
                                            </p:txEl>
                                          </p:spTgt>
                                        </p:tgtEl>
                                      </p:cBhvr>
                                    </p:animEffect>
                                    <p:anim calcmode="lin" valueType="num">
                                      <p:cBhvr>
                                        <p:cTn id="56"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7"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nodeType="clickEffect">
                                  <p:stCondLst>
                                    <p:cond delay="0"/>
                                  </p:stCondLst>
                                  <p:childTnLst>
                                    <p:set>
                                      <p:cBhvr>
                                        <p:cTn id="61" dur="1" fill="hold">
                                          <p:stCondLst>
                                            <p:cond delay="0"/>
                                          </p:stCondLst>
                                        </p:cTn>
                                        <p:tgtEl>
                                          <p:spTgt spid="3">
                                            <p:txEl>
                                              <p:pRg st="8" end="8"/>
                                            </p:txEl>
                                          </p:spTgt>
                                        </p:tgtEl>
                                        <p:attrNameLst>
                                          <p:attrName>style.visibility</p:attrName>
                                        </p:attrNameLst>
                                      </p:cBhvr>
                                      <p:to>
                                        <p:strVal val="visible"/>
                                      </p:to>
                                    </p:set>
                                    <p:animEffect transition="in" filter="fade">
                                      <p:cBhvr>
                                        <p:cTn id="62" dur="1000"/>
                                        <p:tgtEl>
                                          <p:spTgt spid="3">
                                            <p:txEl>
                                              <p:pRg st="8" end="8"/>
                                            </p:txEl>
                                          </p:spTgt>
                                        </p:tgtEl>
                                      </p:cBhvr>
                                    </p:animEffect>
                                    <p:anim calcmode="lin" valueType="num">
                                      <p:cBhvr>
                                        <p:cTn id="63"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4"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nodeType="clickEffect">
                                  <p:stCondLst>
                                    <p:cond delay="0"/>
                                  </p:stCondLst>
                                  <p:childTnLst>
                                    <p:set>
                                      <p:cBhvr>
                                        <p:cTn id="68" dur="1" fill="hold">
                                          <p:stCondLst>
                                            <p:cond delay="0"/>
                                          </p:stCondLst>
                                        </p:cTn>
                                        <p:tgtEl>
                                          <p:spTgt spid="3">
                                            <p:txEl>
                                              <p:pRg st="9" end="9"/>
                                            </p:txEl>
                                          </p:spTgt>
                                        </p:tgtEl>
                                        <p:attrNameLst>
                                          <p:attrName>style.visibility</p:attrName>
                                        </p:attrNameLst>
                                      </p:cBhvr>
                                      <p:to>
                                        <p:strVal val="visible"/>
                                      </p:to>
                                    </p:set>
                                    <p:animEffect transition="in" filter="fade">
                                      <p:cBhvr>
                                        <p:cTn id="69" dur="1000"/>
                                        <p:tgtEl>
                                          <p:spTgt spid="3">
                                            <p:txEl>
                                              <p:pRg st="9" end="9"/>
                                            </p:txEl>
                                          </p:spTgt>
                                        </p:tgtEl>
                                      </p:cBhvr>
                                    </p:animEffect>
                                    <p:anim calcmode="lin" valueType="num">
                                      <p:cBhvr>
                                        <p:cTn id="70"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1"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42" presetClass="entr" presetSubtype="0" fill="hold" nodeType="clickEffect">
                                  <p:stCondLst>
                                    <p:cond delay="0"/>
                                  </p:stCondLst>
                                  <p:childTnLst>
                                    <p:set>
                                      <p:cBhvr>
                                        <p:cTn id="75" dur="1" fill="hold">
                                          <p:stCondLst>
                                            <p:cond delay="0"/>
                                          </p:stCondLst>
                                        </p:cTn>
                                        <p:tgtEl>
                                          <p:spTgt spid="3">
                                            <p:txEl>
                                              <p:pRg st="10" end="10"/>
                                            </p:txEl>
                                          </p:spTgt>
                                        </p:tgtEl>
                                        <p:attrNameLst>
                                          <p:attrName>style.visibility</p:attrName>
                                        </p:attrNameLst>
                                      </p:cBhvr>
                                      <p:to>
                                        <p:strVal val="visible"/>
                                      </p:to>
                                    </p:set>
                                    <p:animEffect transition="in" filter="fade">
                                      <p:cBhvr>
                                        <p:cTn id="76" dur="1000"/>
                                        <p:tgtEl>
                                          <p:spTgt spid="3">
                                            <p:txEl>
                                              <p:pRg st="10" end="10"/>
                                            </p:txEl>
                                          </p:spTgt>
                                        </p:tgtEl>
                                      </p:cBhvr>
                                    </p:animEffect>
                                    <p:anim calcmode="lin" valueType="num">
                                      <p:cBhvr>
                                        <p:cTn id="77"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8"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nodeType="clickEffect">
                                  <p:stCondLst>
                                    <p:cond delay="0"/>
                                  </p:stCondLst>
                                  <p:childTnLst>
                                    <p:set>
                                      <p:cBhvr>
                                        <p:cTn id="82" dur="1" fill="hold">
                                          <p:stCondLst>
                                            <p:cond delay="0"/>
                                          </p:stCondLst>
                                        </p:cTn>
                                        <p:tgtEl>
                                          <p:spTgt spid="3">
                                            <p:txEl>
                                              <p:pRg st="11" end="11"/>
                                            </p:txEl>
                                          </p:spTgt>
                                        </p:tgtEl>
                                        <p:attrNameLst>
                                          <p:attrName>style.visibility</p:attrName>
                                        </p:attrNameLst>
                                      </p:cBhvr>
                                      <p:to>
                                        <p:strVal val="visible"/>
                                      </p:to>
                                    </p:set>
                                    <p:animEffect transition="in" filter="fade">
                                      <p:cBhvr>
                                        <p:cTn id="83" dur="1000"/>
                                        <p:tgtEl>
                                          <p:spTgt spid="3">
                                            <p:txEl>
                                              <p:pRg st="11" end="11"/>
                                            </p:txEl>
                                          </p:spTgt>
                                        </p:tgtEl>
                                      </p:cBhvr>
                                    </p:animEffect>
                                    <p:anim calcmode="lin" valueType="num">
                                      <p:cBhvr>
                                        <p:cTn id="84"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85" dur="1000" fill="hold"/>
                                        <p:tgtEl>
                                          <p:spTgt spid="3">
                                            <p:txEl>
                                              <p:pRg st="11" end="11"/>
                                            </p:txEl>
                                          </p:spTgt>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nodeType="clickEffect">
                                  <p:stCondLst>
                                    <p:cond delay="0"/>
                                  </p:stCondLst>
                                  <p:childTnLst>
                                    <p:set>
                                      <p:cBhvr>
                                        <p:cTn id="89" dur="1" fill="hold">
                                          <p:stCondLst>
                                            <p:cond delay="0"/>
                                          </p:stCondLst>
                                        </p:cTn>
                                        <p:tgtEl>
                                          <p:spTgt spid="3">
                                            <p:txEl>
                                              <p:pRg st="12" end="12"/>
                                            </p:txEl>
                                          </p:spTgt>
                                        </p:tgtEl>
                                        <p:attrNameLst>
                                          <p:attrName>style.visibility</p:attrName>
                                        </p:attrNameLst>
                                      </p:cBhvr>
                                      <p:to>
                                        <p:strVal val="visible"/>
                                      </p:to>
                                    </p:set>
                                    <p:animEffect transition="in" filter="fade">
                                      <p:cBhvr>
                                        <p:cTn id="90" dur="1000"/>
                                        <p:tgtEl>
                                          <p:spTgt spid="3">
                                            <p:txEl>
                                              <p:pRg st="12" end="12"/>
                                            </p:txEl>
                                          </p:spTgt>
                                        </p:tgtEl>
                                      </p:cBhvr>
                                    </p:animEffect>
                                    <p:anim calcmode="lin" valueType="num">
                                      <p:cBhvr>
                                        <p:cTn id="91" dur="1000" fill="hold"/>
                                        <p:tgtEl>
                                          <p:spTgt spid="3">
                                            <p:txEl>
                                              <p:pRg st="12" end="12"/>
                                            </p:txEl>
                                          </p:spTgt>
                                        </p:tgtEl>
                                        <p:attrNameLst>
                                          <p:attrName>ppt_x</p:attrName>
                                        </p:attrNameLst>
                                      </p:cBhvr>
                                      <p:tavLst>
                                        <p:tav tm="0">
                                          <p:val>
                                            <p:strVal val="#ppt_x"/>
                                          </p:val>
                                        </p:tav>
                                        <p:tav tm="100000">
                                          <p:val>
                                            <p:strVal val="#ppt_x"/>
                                          </p:val>
                                        </p:tav>
                                      </p:tavLst>
                                    </p:anim>
                                    <p:anim calcmode="lin" valueType="num">
                                      <p:cBhvr>
                                        <p:cTn id="92" dur="1000" fill="hold"/>
                                        <p:tgtEl>
                                          <p:spTgt spid="3">
                                            <p:txEl>
                                              <p:pRg st="12" end="12"/>
                                            </p:txEl>
                                          </p:spTgt>
                                        </p:tgtEl>
                                        <p:attrNameLst>
                                          <p:attrName>ppt_y</p:attrName>
                                        </p:attrNameLst>
                                      </p:cBhvr>
                                      <p:tavLst>
                                        <p:tav tm="0">
                                          <p:val>
                                            <p:strVal val="#ppt_y+.1"/>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42" presetClass="entr" presetSubtype="0" fill="hold" nodeType="clickEffect">
                                  <p:stCondLst>
                                    <p:cond delay="0"/>
                                  </p:stCondLst>
                                  <p:childTnLst>
                                    <p:set>
                                      <p:cBhvr>
                                        <p:cTn id="96" dur="1" fill="hold">
                                          <p:stCondLst>
                                            <p:cond delay="0"/>
                                          </p:stCondLst>
                                        </p:cTn>
                                        <p:tgtEl>
                                          <p:spTgt spid="3">
                                            <p:txEl>
                                              <p:pRg st="13" end="13"/>
                                            </p:txEl>
                                          </p:spTgt>
                                        </p:tgtEl>
                                        <p:attrNameLst>
                                          <p:attrName>style.visibility</p:attrName>
                                        </p:attrNameLst>
                                      </p:cBhvr>
                                      <p:to>
                                        <p:strVal val="visible"/>
                                      </p:to>
                                    </p:set>
                                    <p:animEffect transition="in" filter="fade">
                                      <p:cBhvr>
                                        <p:cTn id="97" dur="1000"/>
                                        <p:tgtEl>
                                          <p:spTgt spid="3">
                                            <p:txEl>
                                              <p:pRg st="13" end="13"/>
                                            </p:txEl>
                                          </p:spTgt>
                                        </p:tgtEl>
                                      </p:cBhvr>
                                    </p:animEffect>
                                    <p:anim calcmode="lin" valueType="num">
                                      <p:cBhvr>
                                        <p:cTn id="98"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99"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par>
                    <p:cTn id="100" fill="hold">
                      <p:stCondLst>
                        <p:cond delay="indefinite"/>
                      </p:stCondLst>
                      <p:childTnLst>
                        <p:par>
                          <p:cTn id="101" fill="hold">
                            <p:stCondLst>
                              <p:cond delay="0"/>
                            </p:stCondLst>
                            <p:childTnLst>
                              <p:par>
                                <p:cTn id="102" presetID="42" presetClass="entr" presetSubtype="0" fill="hold" nodeType="clickEffect">
                                  <p:stCondLst>
                                    <p:cond delay="0"/>
                                  </p:stCondLst>
                                  <p:childTnLst>
                                    <p:set>
                                      <p:cBhvr>
                                        <p:cTn id="103" dur="1" fill="hold">
                                          <p:stCondLst>
                                            <p:cond delay="0"/>
                                          </p:stCondLst>
                                        </p:cTn>
                                        <p:tgtEl>
                                          <p:spTgt spid="3">
                                            <p:txEl>
                                              <p:pRg st="14" end="14"/>
                                            </p:txEl>
                                          </p:spTgt>
                                        </p:tgtEl>
                                        <p:attrNameLst>
                                          <p:attrName>style.visibility</p:attrName>
                                        </p:attrNameLst>
                                      </p:cBhvr>
                                      <p:to>
                                        <p:strVal val="visible"/>
                                      </p:to>
                                    </p:set>
                                    <p:animEffect transition="in" filter="fade">
                                      <p:cBhvr>
                                        <p:cTn id="104" dur="1000"/>
                                        <p:tgtEl>
                                          <p:spTgt spid="3">
                                            <p:txEl>
                                              <p:pRg st="14" end="14"/>
                                            </p:txEl>
                                          </p:spTgt>
                                        </p:tgtEl>
                                      </p:cBhvr>
                                    </p:animEffect>
                                    <p:anim calcmode="lin" valueType="num">
                                      <p:cBhvr>
                                        <p:cTn id="105" dur="1000" fill="hold"/>
                                        <p:tgtEl>
                                          <p:spTgt spid="3">
                                            <p:txEl>
                                              <p:pRg st="14" end="14"/>
                                            </p:txEl>
                                          </p:spTgt>
                                        </p:tgtEl>
                                        <p:attrNameLst>
                                          <p:attrName>ppt_x</p:attrName>
                                        </p:attrNameLst>
                                      </p:cBhvr>
                                      <p:tavLst>
                                        <p:tav tm="0">
                                          <p:val>
                                            <p:strVal val="#ppt_x"/>
                                          </p:val>
                                        </p:tav>
                                        <p:tav tm="100000">
                                          <p:val>
                                            <p:strVal val="#ppt_x"/>
                                          </p:val>
                                        </p:tav>
                                      </p:tavLst>
                                    </p:anim>
                                    <p:anim calcmode="lin" valueType="num">
                                      <p:cBhvr>
                                        <p:cTn id="106" dur="1000" fill="hold"/>
                                        <p:tgtEl>
                                          <p:spTgt spid="3">
                                            <p:txEl>
                                              <p:pRg st="14" end="14"/>
                                            </p:txEl>
                                          </p:spTgt>
                                        </p:tgtEl>
                                        <p:attrNameLst>
                                          <p:attrName>ppt_y</p:attrName>
                                        </p:attrNameLst>
                                      </p:cBhvr>
                                      <p:tavLst>
                                        <p:tav tm="0">
                                          <p:val>
                                            <p:strVal val="#ppt_y+.1"/>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42" presetClass="entr" presetSubtype="0" fill="hold" nodeType="clickEffect">
                                  <p:stCondLst>
                                    <p:cond delay="0"/>
                                  </p:stCondLst>
                                  <p:childTnLst>
                                    <p:set>
                                      <p:cBhvr>
                                        <p:cTn id="110" dur="1" fill="hold">
                                          <p:stCondLst>
                                            <p:cond delay="0"/>
                                          </p:stCondLst>
                                        </p:cTn>
                                        <p:tgtEl>
                                          <p:spTgt spid="3">
                                            <p:txEl>
                                              <p:pRg st="15" end="15"/>
                                            </p:txEl>
                                          </p:spTgt>
                                        </p:tgtEl>
                                        <p:attrNameLst>
                                          <p:attrName>style.visibility</p:attrName>
                                        </p:attrNameLst>
                                      </p:cBhvr>
                                      <p:to>
                                        <p:strVal val="visible"/>
                                      </p:to>
                                    </p:set>
                                    <p:animEffect transition="in" filter="fade">
                                      <p:cBhvr>
                                        <p:cTn id="111" dur="1000"/>
                                        <p:tgtEl>
                                          <p:spTgt spid="3">
                                            <p:txEl>
                                              <p:pRg st="15" end="15"/>
                                            </p:txEl>
                                          </p:spTgt>
                                        </p:tgtEl>
                                      </p:cBhvr>
                                    </p:animEffect>
                                    <p:anim calcmode="lin" valueType="num">
                                      <p:cBhvr>
                                        <p:cTn id="112" dur="1000" fill="hold"/>
                                        <p:tgtEl>
                                          <p:spTgt spid="3">
                                            <p:txEl>
                                              <p:pRg st="15" end="15"/>
                                            </p:txEl>
                                          </p:spTgt>
                                        </p:tgtEl>
                                        <p:attrNameLst>
                                          <p:attrName>ppt_x</p:attrName>
                                        </p:attrNameLst>
                                      </p:cBhvr>
                                      <p:tavLst>
                                        <p:tav tm="0">
                                          <p:val>
                                            <p:strVal val="#ppt_x"/>
                                          </p:val>
                                        </p:tav>
                                        <p:tav tm="100000">
                                          <p:val>
                                            <p:strVal val="#ppt_x"/>
                                          </p:val>
                                        </p:tav>
                                      </p:tavLst>
                                    </p:anim>
                                    <p:anim calcmode="lin" valueType="num">
                                      <p:cBhvr>
                                        <p:cTn id="113" dur="1000" fill="hold"/>
                                        <p:tgtEl>
                                          <p:spTgt spid="3">
                                            <p:txEl>
                                              <p:pRg st="15" end="15"/>
                                            </p:txEl>
                                          </p:spTgt>
                                        </p:tgtEl>
                                        <p:attrNameLst>
                                          <p:attrName>ppt_y</p:attrName>
                                        </p:attrNameLst>
                                      </p:cBhvr>
                                      <p:tavLst>
                                        <p:tav tm="0">
                                          <p:val>
                                            <p:strVal val="#ppt_y+.1"/>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42" presetClass="entr" presetSubtype="0" fill="hold" nodeType="clickEffect">
                                  <p:stCondLst>
                                    <p:cond delay="0"/>
                                  </p:stCondLst>
                                  <p:childTnLst>
                                    <p:set>
                                      <p:cBhvr>
                                        <p:cTn id="117" dur="1" fill="hold">
                                          <p:stCondLst>
                                            <p:cond delay="0"/>
                                          </p:stCondLst>
                                        </p:cTn>
                                        <p:tgtEl>
                                          <p:spTgt spid="3">
                                            <p:txEl>
                                              <p:pRg st="16" end="16"/>
                                            </p:txEl>
                                          </p:spTgt>
                                        </p:tgtEl>
                                        <p:attrNameLst>
                                          <p:attrName>style.visibility</p:attrName>
                                        </p:attrNameLst>
                                      </p:cBhvr>
                                      <p:to>
                                        <p:strVal val="visible"/>
                                      </p:to>
                                    </p:set>
                                    <p:animEffect transition="in" filter="fade">
                                      <p:cBhvr>
                                        <p:cTn id="118" dur="1000"/>
                                        <p:tgtEl>
                                          <p:spTgt spid="3">
                                            <p:txEl>
                                              <p:pRg st="16" end="16"/>
                                            </p:txEl>
                                          </p:spTgt>
                                        </p:tgtEl>
                                      </p:cBhvr>
                                    </p:animEffect>
                                    <p:anim calcmode="lin" valueType="num">
                                      <p:cBhvr>
                                        <p:cTn id="119" dur="1000" fill="hold"/>
                                        <p:tgtEl>
                                          <p:spTgt spid="3">
                                            <p:txEl>
                                              <p:pRg st="16" end="16"/>
                                            </p:txEl>
                                          </p:spTgt>
                                        </p:tgtEl>
                                        <p:attrNameLst>
                                          <p:attrName>ppt_x</p:attrName>
                                        </p:attrNameLst>
                                      </p:cBhvr>
                                      <p:tavLst>
                                        <p:tav tm="0">
                                          <p:val>
                                            <p:strVal val="#ppt_x"/>
                                          </p:val>
                                        </p:tav>
                                        <p:tav tm="100000">
                                          <p:val>
                                            <p:strVal val="#ppt_x"/>
                                          </p:val>
                                        </p:tav>
                                      </p:tavLst>
                                    </p:anim>
                                    <p:anim calcmode="lin" valueType="num">
                                      <p:cBhvr>
                                        <p:cTn id="120" dur="1000" fill="hold"/>
                                        <p:tgtEl>
                                          <p:spTgt spid="3">
                                            <p:txEl>
                                              <p:pRg st="16" end="16"/>
                                            </p:txEl>
                                          </p:spTgt>
                                        </p:tgtEl>
                                        <p:attrNameLst>
                                          <p:attrName>ppt_y</p:attrName>
                                        </p:attrNameLst>
                                      </p:cBhvr>
                                      <p:tavLst>
                                        <p:tav tm="0">
                                          <p:val>
                                            <p:strVal val="#ppt_y+.1"/>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42" presetClass="entr" presetSubtype="0" fill="hold" nodeType="clickEffect">
                                  <p:stCondLst>
                                    <p:cond delay="0"/>
                                  </p:stCondLst>
                                  <p:childTnLst>
                                    <p:set>
                                      <p:cBhvr>
                                        <p:cTn id="124" dur="1" fill="hold">
                                          <p:stCondLst>
                                            <p:cond delay="0"/>
                                          </p:stCondLst>
                                        </p:cTn>
                                        <p:tgtEl>
                                          <p:spTgt spid="3">
                                            <p:txEl>
                                              <p:pRg st="17" end="17"/>
                                            </p:txEl>
                                          </p:spTgt>
                                        </p:tgtEl>
                                        <p:attrNameLst>
                                          <p:attrName>style.visibility</p:attrName>
                                        </p:attrNameLst>
                                      </p:cBhvr>
                                      <p:to>
                                        <p:strVal val="visible"/>
                                      </p:to>
                                    </p:set>
                                    <p:animEffect transition="in" filter="fade">
                                      <p:cBhvr>
                                        <p:cTn id="125" dur="1000"/>
                                        <p:tgtEl>
                                          <p:spTgt spid="3">
                                            <p:txEl>
                                              <p:pRg st="17" end="17"/>
                                            </p:txEl>
                                          </p:spTgt>
                                        </p:tgtEl>
                                      </p:cBhvr>
                                    </p:animEffect>
                                    <p:anim calcmode="lin" valueType="num">
                                      <p:cBhvr>
                                        <p:cTn id="126" dur="1000" fill="hold"/>
                                        <p:tgtEl>
                                          <p:spTgt spid="3">
                                            <p:txEl>
                                              <p:pRg st="17" end="17"/>
                                            </p:txEl>
                                          </p:spTgt>
                                        </p:tgtEl>
                                        <p:attrNameLst>
                                          <p:attrName>ppt_x</p:attrName>
                                        </p:attrNameLst>
                                      </p:cBhvr>
                                      <p:tavLst>
                                        <p:tav tm="0">
                                          <p:val>
                                            <p:strVal val="#ppt_x"/>
                                          </p:val>
                                        </p:tav>
                                        <p:tav tm="100000">
                                          <p:val>
                                            <p:strVal val="#ppt_x"/>
                                          </p:val>
                                        </p:tav>
                                      </p:tavLst>
                                    </p:anim>
                                    <p:anim calcmode="lin" valueType="num">
                                      <p:cBhvr>
                                        <p:cTn id="127" dur="1000" fill="hold"/>
                                        <p:tgtEl>
                                          <p:spTgt spid="3">
                                            <p:txEl>
                                              <p:pRg st="17" end="1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F1031E4-9462-2736-E5AA-461567BF7556}"/>
              </a:ext>
            </a:extLst>
          </p:cNvPr>
          <p:cNvSpPr>
            <a:spLocks noGrp="1"/>
          </p:cNvSpPr>
          <p:nvPr>
            <p:ph idx="1"/>
          </p:nvPr>
        </p:nvSpPr>
        <p:spPr/>
        <p:txBody>
          <a:bodyPr/>
          <a:lstStyle/>
          <a:p>
            <a:pPr algn="l"/>
            <a:r>
              <a:rPr lang="en-US" b="0" i="0" dirty="0">
                <a:solidFill>
                  <a:srgbClr val="000000"/>
                </a:solidFill>
                <a:effectLst/>
                <a:latin typeface="AkkuratLLWeb"/>
              </a:rPr>
              <a:t>Research has found that higher education in women is correlated with lower fertility. For instance, in Iran in the 1950s, women had an average of three years of schooling and raised seven children on average.</a:t>
            </a:r>
          </a:p>
          <a:p>
            <a:pPr algn="l"/>
            <a:r>
              <a:rPr lang="en-US" b="0" i="0" dirty="0">
                <a:solidFill>
                  <a:srgbClr val="000000"/>
                </a:solidFill>
                <a:effectLst/>
                <a:latin typeface="AkkuratLLWeb"/>
              </a:rPr>
              <a:t>But by 2010, when Iranian women had nine years of schooling on average, the average fertility rate in the country had dropped to 1.8.</a:t>
            </a:r>
          </a:p>
          <a:p>
            <a:endParaRPr lang="en-US" dirty="0"/>
          </a:p>
        </p:txBody>
      </p:sp>
    </p:spTree>
    <p:extLst>
      <p:ext uri="{BB962C8B-B14F-4D97-AF65-F5344CB8AC3E}">
        <p14:creationId xmlns:p14="http://schemas.microsoft.com/office/powerpoint/2010/main" val="2241113383"/>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E062C8-6BC3-960C-61DF-424026C957A6}"/>
              </a:ext>
            </a:extLst>
          </p:cNvPr>
          <p:cNvSpPr>
            <a:spLocks noGrp="1"/>
          </p:cNvSpPr>
          <p:nvPr>
            <p:ph idx="1"/>
          </p:nvPr>
        </p:nvSpPr>
        <p:spPr>
          <a:xfrm>
            <a:off x="802640" y="436880"/>
            <a:ext cx="10551160" cy="5740083"/>
          </a:xfrm>
        </p:spPr>
        <p:txBody>
          <a:bodyPr/>
          <a:lstStyle/>
          <a:p>
            <a:endParaRPr lang="en-US" dirty="0"/>
          </a:p>
          <a:p>
            <a:endParaRPr lang="en-US" dirty="0"/>
          </a:p>
          <a:p>
            <a:endParaRPr lang="en-US" dirty="0"/>
          </a:p>
          <a:p>
            <a:pPr marL="0" indent="0" algn="ctr">
              <a:buNone/>
            </a:pPr>
            <a:endParaRPr lang="en-US" sz="4000" dirty="0"/>
          </a:p>
          <a:p>
            <a:pPr marL="0" indent="0" algn="ctr">
              <a:buNone/>
            </a:pPr>
            <a:r>
              <a:rPr lang="en-US" sz="4400" dirty="0"/>
              <a:t>Watch out for </a:t>
            </a:r>
            <a:r>
              <a:rPr lang="en-US" sz="4400" dirty="0">
                <a:solidFill>
                  <a:srgbClr val="FF0000"/>
                </a:solidFill>
              </a:rPr>
              <a:t>generational differences</a:t>
            </a:r>
            <a:r>
              <a:rPr lang="en-US" sz="4400" dirty="0"/>
              <a:t>. Child rearing is the complementary of child bearing.</a:t>
            </a:r>
          </a:p>
        </p:txBody>
      </p:sp>
    </p:spTree>
    <p:extLst>
      <p:ext uri="{BB962C8B-B14F-4D97-AF65-F5344CB8AC3E}">
        <p14:creationId xmlns:p14="http://schemas.microsoft.com/office/powerpoint/2010/main" val="33932657"/>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F8D6B00-F6C5-CA69-B7A7-CC9C9CB16F99}"/>
              </a:ext>
            </a:extLst>
          </p:cNvPr>
          <p:cNvSpPr>
            <a:spLocks noGrp="1"/>
          </p:cNvSpPr>
          <p:nvPr>
            <p:ph idx="1"/>
          </p:nvPr>
        </p:nvSpPr>
        <p:spPr>
          <a:xfrm>
            <a:off x="833120" y="274320"/>
            <a:ext cx="10520680" cy="5902643"/>
          </a:xfrm>
        </p:spPr>
        <p:txBody>
          <a:bodyPr/>
          <a:lstStyle/>
          <a:p>
            <a:endParaRPr lang="en-US" dirty="0"/>
          </a:p>
          <a:p>
            <a:endParaRPr lang="en-US" dirty="0"/>
          </a:p>
          <a:p>
            <a:endParaRPr lang="en-US" dirty="0"/>
          </a:p>
          <a:p>
            <a:pPr marL="0" indent="0" algn="ctr">
              <a:buNone/>
            </a:pPr>
            <a:r>
              <a:rPr lang="en-US" dirty="0"/>
              <a:t> </a:t>
            </a:r>
          </a:p>
          <a:p>
            <a:pPr marL="0" indent="0" algn="ctr">
              <a:buNone/>
            </a:pPr>
            <a:endParaRPr lang="en-US" dirty="0"/>
          </a:p>
          <a:p>
            <a:pPr marL="0" indent="0" algn="ctr">
              <a:buNone/>
            </a:pPr>
            <a:r>
              <a:rPr lang="en-US" sz="4000" dirty="0">
                <a:solidFill>
                  <a:srgbClr val="FF0000"/>
                </a:solidFill>
              </a:rPr>
              <a:t>High EQ </a:t>
            </a:r>
            <a:r>
              <a:rPr lang="en-US" sz="4000" dirty="0"/>
              <a:t>and </a:t>
            </a:r>
            <a:r>
              <a:rPr lang="en-US" sz="4000" dirty="0">
                <a:solidFill>
                  <a:srgbClr val="FF0000"/>
                </a:solidFill>
              </a:rPr>
              <a:t>normal social development </a:t>
            </a:r>
            <a:r>
              <a:rPr lang="en-US" sz="4000" dirty="0"/>
              <a:t>are the fruits of having sisters and brothers.</a:t>
            </a:r>
          </a:p>
        </p:txBody>
      </p:sp>
    </p:spTree>
    <p:extLst>
      <p:ext uri="{BB962C8B-B14F-4D97-AF65-F5344CB8AC3E}">
        <p14:creationId xmlns:p14="http://schemas.microsoft.com/office/powerpoint/2010/main" val="8454772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76DCCE-7F47-B545-4343-5E255698834E}"/>
              </a:ext>
            </a:extLst>
          </p:cNvPr>
          <p:cNvSpPr>
            <a:spLocks noGrp="1"/>
          </p:cNvSpPr>
          <p:nvPr>
            <p:ph idx="1"/>
          </p:nvPr>
        </p:nvSpPr>
        <p:spPr>
          <a:xfrm>
            <a:off x="478971" y="261257"/>
            <a:ext cx="10874829" cy="5915706"/>
          </a:xfrm>
        </p:spPr>
        <p:txBody>
          <a:bodyPr/>
          <a:lstStyle/>
          <a:p>
            <a:endParaRPr lang="en-US" dirty="0"/>
          </a:p>
          <a:p>
            <a:endParaRPr lang="en-US" dirty="0"/>
          </a:p>
          <a:p>
            <a:endParaRPr lang="en-US" dirty="0"/>
          </a:p>
          <a:p>
            <a:pPr algn="ctr"/>
            <a:endParaRPr lang="en-US" sz="3600" dirty="0"/>
          </a:p>
          <a:p>
            <a:pPr marL="0" indent="0" algn="ctr">
              <a:buNone/>
            </a:pPr>
            <a:r>
              <a:rPr lang="en-US" sz="4400" dirty="0"/>
              <a:t>Having a child is a </a:t>
            </a:r>
            <a:r>
              <a:rPr lang="en-US" sz="4400" dirty="0">
                <a:solidFill>
                  <a:srgbClr val="FF0000"/>
                </a:solidFill>
              </a:rPr>
              <a:t>physical,</a:t>
            </a:r>
            <a:r>
              <a:rPr lang="en-US" sz="4400" dirty="0"/>
              <a:t> </a:t>
            </a:r>
            <a:r>
              <a:rPr lang="en-US" sz="4400" dirty="0">
                <a:solidFill>
                  <a:srgbClr val="FF0000"/>
                </a:solidFill>
              </a:rPr>
              <a:t>psychological, social and spiritual investment</a:t>
            </a:r>
            <a:r>
              <a:rPr lang="en-US" sz="4400" dirty="0"/>
              <a:t>. </a:t>
            </a:r>
          </a:p>
        </p:txBody>
      </p:sp>
    </p:spTree>
    <p:extLst>
      <p:ext uri="{BB962C8B-B14F-4D97-AF65-F5344CB8AC3E}">
        <p14:creationId xmlns:p14="http://schemas.microsoft.com/office/powerpoint/2010/main" val="900159153"/>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BD4CA8A-443D-005B-CEB5-79864EF8CC8A}"/>
              </a:ext>
            </a:extLst>
          </p:cNvPr>
          <p:cNvSpPr>
            <a:spLocks noGrp="1"/>
          </p:cNvSpPr>
          <p:nvPr>
            <p:ph idx="1"/>
          </p:nvPr>
        </p:nvSpPr>
        <p:spPr>
          <a:xfrm>
            <a:off x="589280" y="599440"/>
            <a:ext cx="10764520" cy="5577523"/>
          </a:xfrm>
        </p:spPr>
        <p:txBody>
          <a:bodyPr/>
          <a:lstStyle/>
          <a:p>
            <a:endParaRPr lang="en-US" dirty="0"/>
          </a:p>
          <a:p>
            <a:endParaRPr lang="en-US" dirty="0"/>
          </a:p>
          <a:p>
            <a:endParaRPr lang="en-US" dirty="0"/>
          </a:p>
          <a:p>
            <a:endParaRPr lang="en-US" dirty="0"/>
          </a:p>
          <a:p>
            <a:pPr marL="0" indent="0" algn="ctr">
              <a:buNone/>
            </a:pPr>
            <a:r>
              <a:rPr lang="en-US" sz="4400" dirty="0">
                <a:solidFill>
                  <a:srgbClr val="FF0000"/>
                </a:solidFill>
              </a:rPr>
              <a:t>Self care </a:t>
            </a:r>
            <a:r>
              <a:rPr lang="en-US" sz="4400" dirty="0"/>
              <a:t>is a necessity for having a child.</a:t>
            </a:r>
          </a:p>
        </p:txBody>
      </p:sp>
    </p:spTree>
    <p:extLst>
      <p:ext uri="{BB962C8B-B14F-4D97-AF65-F5344CB8AC3E}">
        <p14:creationId xmlns:p14="http://schemas.microsoft.com/office/powerpoint/2010/main" val="3160219942"/>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775</TotalTime>
  <Words>250</Words>
  <Application>Microsoft Office PowerPoint</Application>
  <PresentationFormat>Widescreen</PresentationFormat>
  <Paragraphs>71</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AkkuratLLWeb</vt:lpstr>
      <vt:lpstr>Arial</vt:lpstr>
      <vt:lpstr>Calibri</vt:lpstr>
      <vt:lpstr>Calibri Light</vt:lpstr>
      <vt:lpstr>Office Theme</vt:lpstr>
      <vt:lpstr>Fertility Issue in Iran</vt:lpstr>
      <vt:lpstr>Fertility rate, total (births per woman) - Iran, Islamic Rep.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Fertility Issue in Iran</dc:title>
  <dc:creator>ali kolahd</dc:creator>
  <cp:lastModifiedBy>Aramin IT</cp:lastModifiedBy>
  <cp:revision>3</cp:revision>
  <dcterms:created xsi:type="dcterms:W3CDTF">2024-08-03T18:26:40Z</dcterms:created>
  <dcterms:modified xsi:type="dcterms:W3CDTF">2024-08-04T08:22:21Z</dcterms:modified>
</cp:coreProperties>
</file>